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05" r:id="rId32"/>
    <p:sldId id="306" r:id="rId33"/>
    <p:sldId id="307" r:id="rId34"/>
    <p:sldId id="385" r:id="rId35"/>
    <p:sldId id="270" r:id="rId36"/>
    <p:sldId id="310" r:id="rId37"/>
    <p:sldId id="312" r:id="rId38"/>
    <p:sldId id="309" r:id="rId39"/>
    <p:sldId id="311" r:id="rId40"/>
    <p:sldId id="268" r:id="rId41"/>
    <p:sldId id="313" r:id="rId42"/>
    <p:sldId id="386" r:id="rId43"/>
    <p:sldId id="387" r:id="rId44"/>
    <p:sldId id="388" r:id="rId45"/>
    <p:sldId id="277" r:id="rId46"/>
    <p:sldId id="389" r:id="rId47"/>
    <p:sldId id="271" r:id="rId48"/>
    <p:sldId id="283" r:id="rId49"/>
    <p:sldId id="28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03" autoAdjust="0"/>
    <p:restoredTop sz="86682"/>
  </p:normalViewPr>
  <p:slideViewPr>
    <p:cSldViewPr snapToGrid="0">
      <p:cViewPr varScale="1">
        <p:scale>
          <a:sx n="196" d="100"/>
          <a:sy n="196" d="100"/>
        </p:scale>
        <p:origin x="1104"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Teamwork quality</c:v>
                </c:pt>
              </c:strCache>
            </c:strRef>
          </c:cat>
          <c:val>
            <c:numRef>
              <c:f>Sheet1!$B$2:$B$4</c:f>
              <c:numCache>
                <c:formatCode>General</c:formatCode>
                <c:ptCount val="3"/>
                <c:pt idx="0">
                  <c:v>20</c:v>
                </c:pt>
                <c:pt idx="1">
                  <c:v>8</c:v>
                </c:pt>
                <c:pt idx="2">
                  <c:v>4</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19/02/22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48</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49</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2021-2022</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p>
            <a:fld id="{31DE2C5B-556E-47B8-A792-024C2FCA4ACC}" type="slidenum">
              <a:rPr lang="en-GB" smtClean="0"/>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git-scm.com/book/en/v2"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s://ohshitgit.com/" TargetMode="External"/><Relationship Id="rId4" Type="http://schemas.openxmlformats.org/officeDocument/2006/relationships/hyperlink" Target="https://www.youtube.com/watch?v=8JJ101D3knE&amp;ab_channel=ProgrammingwithMosh"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
        <p:nvSpPr>
          <p:cNvPr id="4" name="Slide Number Placeholder 3">
            <a:extLst>
              <a:ext uri="{FF2B5EF4-FFF2-40B4-BE49-F238E27FC236}">
                <a16:creationId xmlns:a16="http://schemas.microsoft.com/office/drawing/2014/main" id="{55D5F0B2-01C7-8246-A921-99A6D8253CAF}"/>
              </a:ext>
            </a:extLst>
          </p:cNvPr>
          <p:cNvSpPr>
            <a:spLocks noGrp="1"/>
          </p:cNvSpPr>
          <p:nvPr>
            <p:ph type="sldNum" sz="quarter" idx="10"/>
          </p:nvPr>
        </p:nvSpPr>
        <p:spPr/>
        <p:txBody>
          <a:bodyPr/>
          <a:lstStyle/>
          <a:p>
            <a:fld id="{31DE2C5B-556E-47B8-A792-024C2FCA4ACC}" type="slidenum">
              <a:rPr lang="en-GB" smtClean="0"/>
              <a:t>1</a:t>
            </a:fld>
            <a:endParaRPr lang="en-GB"/>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F290263D-32F4-1945-A486-0DFD805E2204}"/>
              </a:ext>
            </a:extLst>
          </p:cNvPr>
          <p:cNvSpPr>
            <a:spLocks noGrp="1"/>
          </p:cNvSpPr>
          <p:nvPr>
            <p:ph type="sldNum" sz="quarter" idx="12"/>
          </p:nvPr>
        </p:nvSpPr>
        <p:spPr/>
        <p:txBody>
          <a:bodyPr/>
          <a:lstStyle/>
          <a:p>
            <a:fld id="{31DE2C5B-556E-47B8-A792-024C2FCA4ACC}" type="slidenum">
              <a:rPr lang="en-GB" smtClean="0"/>
              <a:t>10</a:t>
            </a:fld>
            <a:endParaRPr lang="en-GB" dirty="0"/>
          </a:p>
        </p:txBody>
      </p:sp>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
        <p:nvSpPr>
          <p:cNvPr id="4" name="Slide Number Placeholder 3">
            <a:extLst>
              <a:ext uri="{FF2B5EF4-FFF2-40B4-BE49-F238E27FC236}">
                <a16:creationId xmlns:a16="http://schemas.microsoft.com/office/drawing/2014/main" id="{014A9486-2D00-8044-A283-147F7263E73E}"/>
              </a:ext>
            </a:extLst>
          </p:cNvPr>
          <p:cNvSpPr>
            <a:spLocks noGrp="1"/>
          </p:cNvSpPr>
          <p:nvPr>
            <p:ph type="sldNum" sz="quarter" idx="12"/>
          </p:nvPr>
        </p:nvSpPr>
        <p:spPr/>
        <p:txBody>
          <a:bodyPr/>
          <a:lstStyle/>
          <a:p>
            <a:fld id="{31DE2C5B-556E-47B8-A792-024C2FCA4ACC}" type="slidenum">
              <a:rPr lang="en-GB" smtClean="0"/>
              <a:t>11</a:t>
            </a:fld>
            <a:endParaRPr lang="en-GB" dirty="0"/>
          </a:p>
        </p:txBody>
      </p:sp>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
        <p:nvSpPr>
          <p:cNvPr id="4" name="Slide Number Placeholder 3">
            <a:extLst>
              <a:ext uri="{FF2B5EF4-FFF2-40B4-BE49-F238E27FC236}">
                <a16:creationId xmlns:a16="http://schemas.microsoft.com/office/drawing/2014/main" id="{27F28E2F-B71E-3E45-B951-9596BBD92317}"/>
              </a:ext>
            </a:extLst>
          </p:cNvPr>
          <p:cNvSpPr>
            <a:spLocks noGrp="1"/>
          </p:cNvSpPr>
          <p:nvPr>
            <p:ph type="sldNum" sz="quarter" idx="12"/>
          </p:nvPr>
        </p:nvSpPr>
        <p:spPr/>
        <p:txBody>
          <a:bodyPr/>
          <a:lstStyle/>
          <a:p>
            <a:fld id="{31DE2C5B-556E-47B8-A792-024C2FCA4ACC}" type="slidenum">
              <a:rPr lang="en-GB" smtClean="0"/>
              <a:t>12</a:t>
            </a:fld>
            <a:endParaRPr lang="en-GB" dirty="0"/>
          </a:p>
        </p:txBody>
      </p:sp>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D5ABCD62-9F8C-6D43-BF24-0CA1C53F044D}"/>
              </a:ext>
            </a:extLst>
          </p:cNvPr>
          <p:cNvSpPr>
            <a:spLocks noGrp="1"/>
          </p:cNvSpPr>
          <p:nvPr>
            <p:ph type="sldNum" sz="quarter" idx="12"/>
          </p:nvPr>
        </p:nvSpPr>
        <p:spPr/>
        <p:txBody>
          <a:bodyPr/>
          <a:lstStyle/>
          <a:p>
            <a:fld id="{31DE2C5B-556E-47B8-A792-024C2FCA4ACC}" type="slidenum">
              <a:rPr lang="en-GB" smtClean="0"/>
              <a:t>13</a:t>
            </a:fld>
            <a:endParaRPr lang="en-GB" dirty="0"/>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
        <p:nvSpPr>
          <p:cNvPr id="4" name="Slide Number Placeholder 3">
            <a:extLst>
              <a:ext uri="{FF2B5EF4-FFF2-40B4-BE49-F238E27FC236}">
                <a16:creationId xmlns:a16="http://schemas.microsoft.com/office/drawing/2014/main" id="{886242CA-A024-8247-91B5-68FF0F671958}"/>
              </a:ext>
            </a:extLst>
          </p:cNvPr>
          <p:cNvSpPr>
            <a:spLocks noGrp="1"/>
          </p:cNvSpPr>
          <p:nvPr>
            <p:ph type="sldNum" sz="quarter" idx="12"/>
          </p:nvPr>
        </p:nvSpPr>
        <p:spPr/>
        <p:txBody>
          <a:bodyPr/>
          <a:lstStyle/>
          <a:p>
            <a:fld id="{31DE2C5B-556E-47B8-A792-024C2FCA4ACC}" type="slidenum">
              <a:rPr lang="en-GB" smtClean="0"/>
              <a:t>14</a:t>
            </a:fld>
            <a:endParaRPr lang="en-GB"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
        <p:nvSpPr>
          <p:cNvPr id="4" name="Slide Number Placeholder 3">
            <a:extLst>
              <a:ext uri="{FF2B5EF4-FFF2-40B4-BE49-F238E27FC236}">
                <a16:creationId xmlns:a16="http://schemas.microsoft.com/office/drawing/2014/main" id="{D95DC371-39A0-1C49-AB41-E6D1A4890518}"/>
              </a:ext>
            </a:extLst>
          </p:cNvPr>
          <p:cNvSpPr>
            <a:spLocks noGrp="1"/>
          </p:cNvSpPr>
          <p:nvPr>
            <p:ph type="sldNum" sz="quarter" idx="12"/>
          </p:nvPr>
        </p:nvSpPr>
        <p:spPr/>
        <p:txBody>
          <a:bodyPr/>
          <a:lstStyle/>
          <a:p>
            <a:fld id="{31DE2C5B-556E-47B8-A792-024C2FCA4ACC}" type="slidenum">
              <a:rPr lang="en-GB" smtClean="0"/>
              <a:t>15</a:t>
            </a:fld>
            <a:endParaRPr lang="en-GB" dirty="0"/>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
        <p:nvSpPr>
          <p:cNvPr id="4" name="Slide Number Placeholder 3">
            <a:extLst>
              <a:ext uri="{FF2B5EF4-FFF2-40B4-BE49-F238E27FC236}">
                <a16:creationId xmlns:a16="http://schemas.microsoft.com/office/drawing/2014/main" id="{E6817BDA-15C4-4B40-88F5-C72704629FC1}"/>
              </a:ext>
            </a:extLst>
          </p:cNvPr>
          <p:cNvSpPr>
            <a:spLocks noGrp="1"/>
          </p:cNvSpPr>
          <p:nvPr>
            <p:ph type="sldNum" sz="quarter" idx="12"/>
          </p:nvPr>
        </p:nvSpPr>
        <p:spPr/>
        <p:txBody>
          <a:bodyPr/>
          <a:lstStyle/>
          <a:p>
            <a:fld id="{31DE2C5B-556E-47B8-A792-024C2FCA4ACC}" type="slidenum">
              <a:rPr lang="en-GB" smtClean="0"/>
              <a:t>16</a:t>
            </a:fld>
            <a:endParaRPr lang="en-GB" dirty="0"/>
          </a:p>
        </p:txBody>
      </p:sp>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
        <p:nvSpPr>
          <p:cNvPr id="4" name="Slide Number Placeholder 3">
            <a:extLst>
              <a:ext uri="{FF2B5EF4-FFF2-40B4-BE49-F238E27FC236}">
                <a16:creationId xmlns:a16="http://schemas.microsoft.com/office/drawing/2014/main" id="{B0623F9C-51E8-7748-A96E-F463830E42CC}"/>
              </a:ext>
            </a:extLst>
          </p:cNvPr>
          <p:cNvSpPr>
            <a:spLocks noGrp="1"/>
          </p:cNvSpPr>
          <p:nvPr>
            <p:ph type="sldNum" sz="quarter" idx="12"/>
          </p:nvPr>
        </p:nvSpPr>
        <p:spPr/>
        <p:txBody>
          <a:bodyPr/>
          <a:lstStyle/>
          <a:p>
            <a:fld id="{31DE2C5B-556E-47B8-A792-024C2FCA4ACC}" type="slidenum">
              <a:rPr lang="en-GB" smtClean="0"/>
              <a:t>17</a:t>
            </a:fld>
            <a:endParaRPr lang="en-GB" dirty="0"/>
          </a:p>
        </p:txBody>
      </p:sp>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
        <p:nvSpPr>
          <p:cNvPr id="4" name="Slide Number Placeholder 3">
            <a:extLst>
              <a:ext uri="{FF2B5EF4-FFF2-40B4-BE49-F238E27FC236}">
                <a16:creationId xmlns:a16="http://schemas.microsoft.com/office/drawing/2014/main" id="{607F5565-ED15-544C-ACCA-A3635AA79437}"/>
              </a:ext>
            </a:extLst>
          </p:cNvPr>
          <p:cNvSpPr>
            <a:spLocks noGrp="1"/>
          </p:cNvSpPr>
          <p:nvPr>
            <p:ph type="sldNum" sz="quarter" idx="12"/>
          </p:nvPr>
        </p:nvSpPr>
        <p:spPr/>
        <p:txBody>
          <a:bodyPr/>
          <a:lstStyle/>
          <a:p>
            <a:fld id="{31DE2C5B-556E-47B8-A792-024C2FCA4ACC}" type="slidenum">
              <a:rPr lang="en-GB" smtClean="0"/>
              <a:t>18</a:t>
            </a:fld>
            <a:endParaRPr lang="en-GB" dirty="0"/>
          </a:p>
        </p:txBody>
      </p:sp>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
        <p:nvSpPr>
          <p:cNvPr id="4" name="Slide Number Placeholder 3">
            <a:extLst>
              <a:ext uri="{FF2B5EF4-FFF2-40B4-BE49-F238E27FC236}">
                <a16:creationId xmlns:a16="http://schemas.microsoft.com/office/drawing/2014/main" id="{7B871861-A8C7-794B-994E-E482C90B8DE6}"/>
              </a:ext>
            </a:extLst>
          </p:cNvPr>
          <p:cNvSpPr>
            <a:spLocks noGrp="1"/>
          </p:cNvSpPr>
          <p:nvPr>
            <p:ph type="sldNum" sz="quarter" idx="12"/>
          </p:nvPr>
        </p:nvSpPr>
        <p:spPr/>
        <p:txBody>
          <a:bodyPr/>
          <a:lstStyle/>
          <a:p>
            <a:fld id="{31DE2C5B-556E-47B8-A792-024C2FCA4ACC}" type="slidenum">
              <a:rPr lang="en-GB" smtClean="0"/>
              <a:t>19</a:t>
            </a:fld>
            <a:endParaRPr lang="en-GB" dirty="0"/>
          </a:p>
        </p:txBody>
      </p:sp>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56D05648-6453-704E-80AA-5C6D01A8CCE3}"/>
              </a:ext>
            </a:extLst>
          </p:cNvPr>
          <p:cNvSpPr>
            <a:spLocks noGrp="1"/>
          </p:cNvSpPr>
          <p:nvPr>
            <p:ph type="sldNum" sz="quarter" idx="12"/>
          </p:nvPr>
        </p:nvSpPr>
        <p:spPr/>
        <p:txBody>
          <a:bodyPr/>
          <a:lstStyle/>
          <a:p>
            <a:fld id="{31DE2C5B-556E-47B8-A792-024C2FCA4ACC}" type="slidenum">
              <a:rPr lang="en-GB" smtClean="0"/>
              <a:t>2</a:t>
            </a:fld>
            <a:endParaRPr lang="en-GB" dirty="0"/>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
        <p:nvSpPr>
          <p:cNvPr id="4" name="Slide Number Placeholder 3">
            <a:extLst>
              <a:ext uri="{FF2B5EF4-FFF2-40B4-BE49-F238E27FC236}">
                <a16:creationId xmlns:a16="http://schemas.microsoft.com/office/drawing/2014/main" id="{ACE5554B-3ED6-CD48-B330-401E1E142C8F}"/>
              </a:ext>
            </a:extLst>
          </p:cNvPr>
          <p:cNvSpPr>
            <a:spLocks noGrp="1"/>
          </p:cNvSpPr>
          <p:nvPr>
            <p:ph type="sldNum" sz="quarter" idx="12"/>
          </p:nvPr>
        </p:nvSpPr>
        <p:spPr/>
        <p:txBody>
          <a:bodyPr/>
          <a:lstStyle/>
          <a:p>
            <a:fld id="{31DE2C5B-556E-47B8-A792-024C2FCA4ACC}" type="slidenum">
              <a:rPr lang="en-GB" smtClean="0"/>
              <a:t>20</a:t>
            </a:fld>
            <a:endParaRPr lang="en-GB" dirty="0"/>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CC1F3486-E584-7947-9447-700012DF8996}"/>
              </a:ext>
            </a:extLst>
          </p:cNvPr>
          <p:cNvSpPr>
            <a:spLocks noGrp="1"/>
          </p:cNvSpPr>
          <p:nvPr>
            <p:ph type="sldNum" sz="quarter" idx="12"/>
          </p:nvPr>
        </p:nvSpPr>
        <p:spPr/>
        <p:txBody>
          <a:bodyPr/>
          <a:lstStyle/>
          <a:p>
            <a:fld id="{31DE2C5B-556E-47B8-A792-024C2FCA4ACC}" type="slidenum">
              <a:rPr lang="en-GB" smtClean="0"/>
              <a:t>21</a:t>
            </a:fld>
            <a:endParaRPr lang="en-GB" dirty="0"/>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415938B6-1BB7-2143-94AA-7F629DCC1CDB}"/>
              </a:ext>
            </a:extLst>
          </p:cNvPr>
          <p:cNvSpPr>
            <a:spLocks noGrp="1"/>
          </p:cNvSpPr>
          <p:nvPr>
            <p:ph type="sldNum" sz="quarter" idx="12"/>
          </p:nvPr>
        </p:nvSpPr>
        <p:spPr/>
        <p:txBody>
          <a:bodyPr/>
          <a:lstStyle/>
          <a:p>
            <a:fld id="{31DE2C5B-556E-47B8-A792-024C2FCA4ACC}" type="slidenum">
              <a:rPr lang="en-GB" smtClean="0"/>
              <a:t>22</a:t>
            </a:fld>
            <a:endParaRPr lang="en-GB" dirty="0"/>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3" name="Slide Number Placeholder 2">
            <a:extLst>
              <a:ext uri="{FF2B5EF4-FFF2-40B4-BE49-F238E27FC236}">
                <a16:creationId xmlns:a16="http://schemas.microsoft.com/office/drawing/2014/main" id="{44BFD578-A9CC-B94B-96DE-1888F24D1B2A}"/>
              </a:ext>
            </a:extLst>
          </p:cNvPr>
          <p:cNvSpPr>
            <a:spLocks noGrp="1"/>
          </p:cNvSpPr>
          <p:nvPr>
            <p:ph type="sldNum" sz="quarter" idx="12"/>
          </p:nvPr>
        </p:nvSpPr>
        <p:spPr/>
        <p:txBody>
          <a:bodyPr/>
          <a:lstStyle/>
          <a:p>
            <a:fld id="{31DE2C5B-556E-47B8-A792-024C2FCA4ACC}" type="slidenum">
              <a:rPr lang="en-GB" smtClean="0"/>
              <a:t>23</a:t>
            </a:fld>
            <a:endParaRPr lang="en-GB" dirty="0"/>
          </a:p>
        </p:txBody>
      </p:sp>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C860CFD3-FE1A-254A-87B8-D4D9F1638434}"/>
              </a:ext>
            </a:extLst>
          </p:cNvPr>
          <p:cNvSpPr>
            <a:spLocks noGrp="1"/>
          </p:cNvSpPr>
          <p:nvPr>
            <p:ph type="sldNum" sz="quarter" idx="12"/>
          </p:nvPr>
        </p:nvSpPr>
        <p:spPr/>
        <p:txBody>
          <a:bodyPr/>
          <a:lstStyle/>
          <a:p>
            <a:fld id="{31DE2C5B-556E-47B8-A792-024C2FCA4ACC}" type="slidenum">
              <a:rPr lang="en-GB" smtClean="0"/>
              <a:t>24</a:t>
            </a:fld>
            <a:endParaRPr lang="en-GB" dirty="0"/>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
        <p:nvSpPr>
          <p:cNvPr id="11" name="Slide Number Placeholder 10">
            <a:extLst>
              <a:ext uri="{FF2B5EF4-FFF2-40B4-BE49-F238E27FC236}">
                <a16:creationId xmlns:a16="http://schemas.microsoft.com/office/drawing/2014/main" id="{B34F4D6B-7377-F44C-8295-EA471FF42367}"/>
              </a:ext>
            </a:extLst>
          </p:cNvPr>
          <p:cNvSpPr>
            <a:spLocks noGrp="1"/>
          </p:cNvSpPr>
          <p:nvPr>
            <p:ph type="sldNum" sz="quarter" idx="12"/>
          </p:nvPr>
        </p:nvSpPr>
        <p:spPr/>
        <p:txBody>
          <a:bodyPr/>
          <a:lstStyle/>
          <a:p>
            <a:fld id="{31DE2C5B-556E-47B8-A792-024C2FCA4ACC}" type="slidenum">
              <a:rPr lang="en-GB" smtClean="0"/>
              <a:t>25</a:t>
            </a:fld>
            <a:endParaRPr lang="en-GB"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lide Number Placeholder 8">
            <a:extLst>
              <a:ext uri="{FF2B5EF4-FFF2-40B4-BE49-F238E27FC236}">
                <a16:creationId xmlns:a16="http://schemas.microsoft.com/office/drawing/2014/main" id="{7FFC356E-DE16-4B46-9BF6-66912F1FA61F}"/>
              </a:ext>
            </a:extLst>
          </p:cNvPr>
          <p:cNvSpPr>
            <a:spLocks noGrp="1"/>
          </p:cNvSpPr>
          <p:nvPr>
            <p:ph type="sldNum" sz="quarter" idx="12"/>
          </p:nvPr>
        </p:nvSpPr>
        <p:spPr/>
        <p:txBody>
          <a:bodyPr/>
          <a:lstStyle/>
          <a:p>
            <a:fld id="{31DE2C5B-556E-47B8-A792-024C2FCA4ACC}" type="slidenum">
              <a:rPr lang="en-GB" smtClean="0"/>
              <a:t>26</a:t>
            </a:fld>
            <a:endParaRPr lang="en-GB" dirty="0"/>
          </a:p>
        </p:txBody>
      </p: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2EAECCE-C016-CA45-8963-EB775E339BE8}"/>
              </a:ext>
            </a:extLst>
          </p:cNvPr>
          <p:cNvSpPr>
            <a:spLocks noGrp="1"/>
          </p:cNvSpPr>
          <p:nvPr>
            <p:ph type="sldNum" sz="quarter" idx="12"/>
          </p:nvPr>
        </p:nvSpPr>
        <p:spPr/>
        <p:txBody>
          <a:bodyPr/>
          <a:lstStyle/>
          <a:p>
            <a:fld id="{31DE2C5B-556E-47B8-A792-024C2FCA4ACC}" type="slidenum">
              <a:rPr lang="en-GB" smtClean="0"/>
              <a:t>27</a:t>
            </a:fld>
            <a:endParaRPr lang="en-GB" dirty="0"/>
          </a:p>
        </p:txBody>
      </p: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54076BFE-9DF7-3343-9D4B-332BF9D8BB43}"/>
              </a:ext>
            </a:extLst>
          </p:cNvPr>
          <p:cNvSpPr>
            <a:spLocks noGrp="1"/>
          </p:cNvSpPr>
          <p:nvPr>
            <p:ph type="sldNum" sz="quarter" idx="12"/>
          </p:nvPr>
        </p:nvSpPr>
        <p:spPr/>
        <p:txBody>
          <a:bodyPr/>
          <a:lstStyle/>
          <a:p>
            <a:fld id="{31DE2C5B-556E-47B8-A792-024C2FCA4ACC}" type="slidenum">
              <a:rPr lang="en-GB" smtClean="0"/>
              <a:t>28</a:t>
            </a:fld>
            <a:endParaRPr lang="en-GB" dirty="0"/>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4" name="Slide Number Placeholder 3">
            <a:extLst>
              <a:ext uri="{FF2B5EF4-FFF2-40B4-BE49-F238E27FC236}">
                <a16:creationId xmlns:a16="http://schemas.microsoft.com/office/drawing/2014/main" id="{3777BE9A-7930-614C-9734-E1C2497AFAEF}"/>
              </a:ext>
            </a:extLst>
          </p:cNvPr>
          <p:cNvSpPr>
            <a:spLocks noGrp="1"/>
          </p:cNvSpPr>
          <p:nvPr>
            <p:ph type="sldNum" sz="quarter" idx="12"/>
          </p:nvPr>
        </p:nvSpPr>
        <p:spPr/>
        <p:txBody>
          <a:bodyPr/>
          <a:lstStyle/>
          <a:p>
            <a:fld id="{31DE2C5B-556E-47B8-A792-024C2FCA4ACC}" type="slidenum">
              <a:rPr lang="en-GB" smtClean="0"/>
              <a:t>29</a:t>
            </a:fld>
            <a:endParaRPr lang="en-GB" dirty="0"/>
          </a:p>
        </p:txBody>
      </p:sp>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
        <p:nvSpPr>
          <p:cNvPr id="4" name="Slide Number Placeholder 3">
            <a:extLst>
              <a:ext uri="{FF2B5EF4-FFF2-40B4-BE49-F238E27FC236}">
                <a16:creationId xmlns:a16="http://schemas.microsoft.com/office/drawing/2014/main" id="{A354C3EC-E479-0948-B392-9DC9F578EFAE}"/>
              </a:ext>
            </a:extLst>
          </p:cNvPr>
          <p:cNvSpPr>
            <a:spLocks noGrp="1"/>
          </p:cNvSpPr>
          <p:nvPr>
            <p:ph type="sldNum" sz="quarter" idx="12"/>
          </p:nvPr>
        </p:nvSpPr>
        <p:spPr/>
        <p:txBody>
          <a:bodyPr/>
          <a:lstStyle/>
          <a:p>
            <a:fld id="{31DE2C5B-556E-47B8-A792-024C2FCA4ACC}" type="slidenum">
              <a:rPr lang="en-GB" smtClean="0"/>
              <a:t>3</a:t>
            </a:fld>
            <a:endParaRPr lang="en-GB" dirty="0"/>
          </a:p>
        </p:txBody>
      </p:sp>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B783DCDF-52E2-C047-B254-327630678313}"/>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5703644-D7E0-FE46-909F-AF8859B8B9B8}"/>
              </a:ext>
            </a:extLst>
          </p:cNvPr>
          <p:cNvSpPr>
            <a:spLocks noGrp="1"/>
          </p:cNvSpPr>
          <p:nvPr>
            <p:ph type="sldNum" sz="quarter" idx="12"/>
          </p:nvPr>
        </p:nvSpPr>
        <p:spPr/>
        <p:txBody>
          <a:bodyPr/>
          <a:lstStyle/>
          <a:p>
            <a:fld id="{31DE2C5B-556E-47B8-A792-024C2FCA4ACC}" type="slidenum">
              <a:rPr lang="en-GB" smtClean="0"/>
              <a:t>31</a:t>
            </a:fld>
            <a:endParaRPr lang="en-GB" dirty="0"/>
          </a:p>
        </p:txBody>
      </p:sp>
    </p:spTree>
    <p:extLst>
      <p:ext uri="{BB962C8B-B14F-4D97-AF65-F5344CB8AC3E}">
        <p14:creationId xmlns:p14="http://schemas.microsoft.com/office/powerpoint/2010/main" val="126080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
        <p:nvSpPr>
          <p:cNvPr id="4" name="Slide Number Placeholder 3">
            <a:extLst>
              <a:ext uri="{FF2B5EF4-FFF2-40B4-BE49-F238E27FC236}">
                <a16:creationId xmlns:a16="http://schemas.microsoft.com/office/drawing/2014/main" id="{4DB6A037-6BBC-5B4D-AA7D-E514C6421134}"/>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2513717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1605460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0035F9ED-D4AF-BE45-B66B-5E8076088156}"/>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3597412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
        <p:nvSpPr>
          <p:cNvPr id="7" name="Slide Number Placeholder 6">
            <a:extLst>
              <a:ext uri="{FF2B5EF4-FFF2-40B4-BE49-F238E27FC236}">
                <a16:creationId xmlns:a16="http://schemas.microsoft.com/office/drawing/2014/main" id="{1A51851F-2ED9-C14B-98C2-3CAD43B0B63C}"/>
              </a:ext>
            </a:extLst>
          </p:cNvPr>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3344793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
        <p:nvSpPr>
          <p:cNvPr id="5" name="Slide Number Placeholder 4">
            <a:extLst>
              <a:ext uri="{FF2B5EF4-FFF2-40B4-BE49-F238E27FC236}">
                <a16:creationId xmlns:a16="http://schemas.microsoft.com/office/drawing/2014/main" id="{BBC04C11-9B71-FF4B-8F9B-167838D83F28}"/>
              </a:ext>
            </a:extLst>
          </p:cNvPr>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2584164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
        <p:nvSpPr>
          <p:cNvPr id="4" name="Slide Number Placeholder 3">
            <a:extLst>
              <a:ext uri="{FF2B5EF4-FFF2-40B4-BE49-F238E27FC236}">
                <a16:creationId xmlns:a16="http://schemas.microsoft.com/office/drawing/2014/main" id="{0E914CBC-E041-844C-80C4-0B0C5FE698B1}"/>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2173312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
        <p:nvSpPr>
          <p:cNvPr id="4" name="Slide Number Placeholder 3">
            <a:extLst>
              <a:ext uri="{FF2B5EF4-FFF2-40B4-BE49-F238E27FC236}">
                <a16:creationId xmlns:a16="http://schemas.microsoft.com/office/drawing/2014/main" id="{DDA64412-C1F2-A940-83B8-C77E9AB0FBED}"/>
              </a:ext>
            </a:extLst>
          </p:cNvPr>
          <p:cNvSpPr>
            <a:spLocks noGrp="1"/>
          </p:cNvSpPr>
          <p:nvPr>
            <p:ph type="sldNum" sz="quarter" idx="12"/>
          </p:nvPr>
        </p:nvSpPr>
        <p:spPr/>
        <p:txBody>
          <a:bodyPr/>
          <a:lstStyle/>
          <a:p>
            <a:fld id="{31DE2C5B-556E-47B8-A792-024C2FCA4ACC}" type="slidenum">
              <a:rPr lang="en-GB" smtClean="0"/>
              <a:t>38</a:t>
            </a:fld>
            <a:endParaRPr lang="en-GB" dirty="0"/>
          </a:p>
        </p:txBody>
      </p:sp>
    </p:spTree>
    <p:extLst>
      <p:ext uri="{BB962C8B-B14F-4D97-AF65-F5344CB8AC3E}">
        <p14:creationId xmlns:p14="http://schemas.microsoft.com/office/powerpoint/2010/main" val="667242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FDEA916F-5B29-6143-AA9B-24190D3C8897}"/>
              </a:ext>
            </a:extLst>
          </p:cNvPr>
          <p:cNvSpPr>
            <a:spLocks noGrp="1"/>
          </p:cNvSpPr>
          <p:nvPr>
            <p:ph type="sldNum" sz="quarter" idx="12"/>
          </p:nvPr>
        </p:nvSpPr>
        <p:spPr/>
        <p:txBody>
          <a:bodyPr/>
          <a:lstStyle/>
          <a:p>
            <a:fld id="{31DE2C5B-556E-47B8-A792-024C2FCA4ACC}" type="slidenum">
              <a:rPr lang="en-GB" smtClean="0"/>
              <a:t>39</a:t>
            </a:fld>
            <a:endParaRPr lang="en-GB" dirty="0"/>
          </a:p>
        </p:txBody>
      </p:sp>
    </p:spTree>
    <p:extLst>
      <p:ext uri="{BB962C8B-B14F-4D97-AF65-F5344CB8AC3E}">
        <p14:creationId xmlns:p14="http://schemas.microsoft.com/office/powerpoint/2010/main" val="4033779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91EBF62B-6B33-E341-8043-CC34C7FD88A7}"/>
              </a:ext>
            </a:extLst>
          </p:cNvPr>
          <p:cNvSpPr>
            <a:spLocks noGrp="1"/>
          </p:cNvSpPr>
          <p:nvPr>
            <p:ph type="sldNum" sz="quarter" idx="12"/>
          </p:nvPr>
        </p:nvSpPr>
        <p:spPr/>
        <p:txBody>
          <a:bodyPr/>
          <a:lstStyle/>
          <a:p>
            <a:fld id="{31DE2C5B-556E-47B8-A792-024C2FCA4ACC}" type="slidenum">
              <a:rPr lang="en-GB" smtClean="0"/>
              <a:t>4</a:t>
            </a:fld>
            <a:endParaRPr lang="en-GB" dirty="0"/>
          </a:p>
        </p:txBody>
      </p: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6" idx="1"/>
            <a:endCxn id="25" idx="3"/>
          </p:cNvCxnSpPr>
          <p:nvPr/>
        </p:nvCxnSpPr>
        <p:spPr>
          <a:xfrm flipH="1">
            <a:off x="5039983" y="4153487"/>
            <a:ext cx="1899202"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6" name="TextBox 25">
            <a:extLst>
              <a:ext uri="{FF2B5EF4-FFF2-40B4-BE49-F238E27FC236}">
                <a16:creationId xmlns:a16="http://schemas.microsoft.com/office/drawing/2014/main" id="{05DBEFD7-9297-0644-B399-6C162AC4C448}"/>
              </a:ext>
            </a:extLst>
          </p:cNvPr>
          <p:cNvSpPr txBox="1"/>
          <p:nvPr/>
        </p:nvSpPr>
        <p:spPr>
          <a:xfrm>
            <a:off x="6939185"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1" name="Straight Arrow Connector 30">
            <a:extLst>
              <a:ext uri="{FF2B5EF4-FFF2-40B4-BE49-F238E27FC236}">
                <a16:creationId xmlns:a16="http://schemas.microsoft.com/office/drawing/2014/main" id="{4B9B5B4A-BEDC-A044-9B28-73467DEC65D7}"/>
              </a:ext>
            </a:extLst>
          </p:cNvPr>
          <p:cNvCxnSpPr>
            <a:cxnSpLocks/>
            <a:stCxn id="27" idx="1"/>
            <a:endCxn id="26" idx="3"/>
          </p:cNvCxnSpPr>
          <p:nvPr/>
        </p:nvCxnSpPr>
        <p:spPr>
          <a:xfrm flipH="1">
            <a:off x="7247489" y="4153487"/>
            <a:ext cx="27983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6" idx="2"/>
            <a:endCxn id="38" idx="3"/>
          </p:cNvCxnSpPr>
          <p:nvPr/>
        </p:nvCxnSpPr>
        <p:spPr>
          <a:xfrm flipH="1">
            <a:off x="6134131" y="4271469"/>
            <a:ext cx="959206" cy="3370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C458BAF4-93FB-A646-96A9-F5DEB613018B}"/>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11FA5221-D7AF-2F45-9A7F-974F82AEF0EF}"/>
              </a:ext>
            </a:extLst>
          </p:cNvPr>
          <p:cNvSpPr>
            <a:spLocks noGrp="1"/>
          </p:cNvSpPr>
          <p:nvPr>
            <p:ph type="sldNum" sz="quarter" idx="12"/>
          </p:nvPr>
        </p:nvSpPr>
        <p:spPr/>
        <p:txBody>
          <a:bodyPr/>
          <a:lstStyle/>
          <a:p>
            <a:fld id="{31DE2C5B-556E-47B8-A792-024C2FCA4ACC}" type="slidenum">
              <a:rPr lang="en-GB" smtClean="0"/>
              <a:t>40</a:t>
            </a:fld>
            <a:endParaRPr lang="en-GB" dirty="0"/>
          </a:p>
        </p:txBody>
      </p:sp>
    </p:spTree>
    <p:extLst>
      <p:ext uri="{BB962C8B-B14F-4D97-AF65-F5344CB8AC3E}">
        <p14:creationId xmlns:p14="http://schemas.microsoft.com/office/powerpoint/2010/main" val="591929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the follwing slide</a:t>
            </a:r>
          </a:p>
          <a:p>
            <a:endParaRPr lang="en-IT" dirty="0"/>
          </a:p>
          <a:p>
            <a:endParaRPr lang="en-IT" dirty="0"/>
          </a:p>
        </p:txBody>
      </p:sp>
      <p:sp>
        <p:nvSpPr>
          <p:cNvPr id="4" name="Slide Number Placeholder 3">
            <a:extLst>
              <a:ext uri="{FF2B5EF4-FFF2-40B4-BE49-F238E27FC236}">
                <a16:creationId xmlns:a16="http://schemas.microsoft.com/office/drawing/2014/main" id="{AAA12296-ED10-3C4F-9D30-1899F7F59622}"/>
              </a:ext>
            </a:extLst>
          </p:cNvPr>
          <p:cNvSpPr>
            <a:spLocks noGrp="1"/>
          </p:cNvSpPr>
          <p:nvPr>
            <p:ph type="sldNum" sz="quarter" idx="12"/>
          </p:nvPr>
        </p:nvSpPr>
        <p:spPr/>
        <p:txBody>
          <a:bodyPr/>
          <a:lstStyle/>
          <a:p>
            <a:fld id="{31DE2C5B-556E-47B8-A792-024C2FCA4ACC}" type="slidenum">
              <a:rPr lang="en-GB" smtClean="0"/>
              <a:t>41</a:t>
            </a:fld>
            <a:endParaRPr lang="en-GB" dirty="0"/>
          </a:p>
        </p:txBody>
      </p:sp>
    </p:spTree>
    <p:extLst>
      <p:ext uri="{BB962C8B-B14F-4D97-AF65-F5344CB8AC3E}">
        <p14:creationId xmlns:p14="http://schemas.microsoft.com/office/powerpoint/2010/main" val="1925105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b="1" dirty="0"/>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3E3E22D8-6C60-4D43-8B1C-2DEFA5C45C6F}"/>
              </a:ext>
            </a:extLst>
          </p:cNvPr>
          <p:cNvSpPr>
            <a:spLocks noGrp="1"/>
          </p:cNvSpPr>
          <p:nvPr>
            <p:ph type="sldNum" sz="quarter" idx="12"/>
          </p:nvPr>
        </p:nvSpPr>
        <p:spPr/>
        <p:txBody>
          <a:bodyPr/>
          <a:lstStyle/>
          <a:p>
            <a:fld id="{31DE2C5B-556E-47B8-A792-024C2FCA4ACC}" type="slidenum">
              <a:rPr lang="en-GB" smtClean="0"/>
              <a:t>42</a:t>
            </a:fld>
            <a:endParaRPr lang="en-GB" dirty="0"/>
          </a:p>
        </p:txBody>
      </p:sp>
    </p:spTree>
    <p:extLst>
      <p:ext uri="{BB962C8B-B14F-4D97-AF65-F5344CB8AC3E}">
        <p14:creationId xmlns:p14="http://schemas.microsoft.com/office/powerpoint/2010/main" val="2240115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At DEI, room Te and Ue it will be fully setup.</a:t>
            </a:r>
          </a:p>
          <a:p>
            <a:endParaRPr lang="en-IT" dirty="0"/>
          </a:p>
          <a:p>
            <a:r>
              <a:rPr lang="en-IT" dirty="0"/>
              <a:t>If you want to use your PC or Mac, you need to prepare the development environment there. To do that, follow the instruction in the file “</a:t>
            </a:r>
            <a:r>
              <a:rPr lang="en-GB" dirty="0"/>
              <a:t>Setup the development environment” that you can find in the course page.</a:t>
            </a:r>
            <a:endParaRPr lang="en-IT" dirty="0"/>
          </a:p>
        </p:txBody>
      </p:sp>
      <p:sp>
        <p:nvSpPr>
          <p:cNvPr id="6" name="Slide Number Placeholder 5">
            <a:extLst>
              <a:ext uri="{FF2B5EF4-FFF2-40B4-BE49-F238E27FC236}">
                <a16:creationId xmlns:a16="http://schemas.microsoft.com/office/drawing/2014/main" id="{A0796A95-1E61-7240-93D4-0BE8D3793F09}"/>
              </a:ext>
            </a:extLst>
          </p:cNvPr>
          <p:cNvSpPr>
            <a:spLocks noGrp="1"/>
          </p:cNvSpPr>
          <p:nvPr>
            <p:ph type="sldNum" sz="quarter" idx="12"/>
          </p:nvPr>
        </p:nvSpPr>
        <p:spPr/>
        <p:txBody>
          <a:bodyPr/>
          <a:lstStyle/>
          <a:p>
            <a:fld id="{31DE2C5B-556E-47B8-A792-024C2FCA4ACC}" type="slidenum">
              <a:rPr lang="en-GB" smtClean="0"/>
              <a:t>43</a:t>
            </a:fld>
            <a:endParaRPr lang="en-GB" dirty="0"/>
          </a:p>
        </p:txBody>
      </p:sp>
    </p:spTree>
    <p:extLst>
      <p:ext uri="{BB962C8B-B14F-4D97-AF65-F5344CB8AC3E}">
        <p14:creationId xmlns:p14="http://schemas.microsoft.com/office/powerpoint/2010/main" val="2912856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2EC21367-CD79-6F4A-9F59-EA38C43D95B7}"/>
              </a:ext>
            </a:extLst>
          </p:cNvPr>
          <p:cNvSpPr>
            <a:spLocks noGrp="1"/>
          </p:cNvSpPr>
          <p:nvPr>
            <p:ph type="sldNum" sz="quarter" idx="12"/>
          </p:nvPr>
        </p:nvSpPr>
        <p:spPr/>
        <p:txBody>
          <a:bodyPr/>
          <a:lstStyle/>
          <a:p>
            <a:fld id="{31DE2C5B-556E-47B8-A792-024C2FCA4ACC}" type="slidenum">
              <a:rPr lang="en-GB" smtClean="0"/>
              <a:t>44</a:t>
            </a:fld>
            <a:endParaRPr lang="en-GB" dirty="0"/>
          </a:p>
        </p:txBody>
      </p:sp>
    </p:spTree>
    <p:extLst>
      <p:ext uri="{BB962C8B-B14F-4D97-AF65-F5344CB8AC3E}">
        <p14:creationId xmlns:p14="http://schemas.microsoft.com/office/powerpoint/2010/main" val="1028842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IT" dirty="0"/>
              <a:t>Moodle of the course (gently provided by GitHub)</a:t>
            </a:r>
          </a:p>
          <a:p>
            <a:pPr lvl="1"/>
            <a:endParaRPr lang="en-IT" dirty="0"/>
          </a:p>
          <a:p>
            <a:r>
              <a:rPr lang="en-IT" dirty="0"/>
              <a:t>Git official book</a:t>
            </a:r>
          </a:p>
          <a:p>
            <a:pPr lvl="1"/>
            <a:r>
              <a:rPr lang="en-GB" dirty="0">
                <a:hlinkClick r:id="rId3"/>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4"/>
              </a:rPr>
              <a:t>https://www.youtube.com/watch?v=8JJ101D3knE&amp;ab_channel=ProgrammingwithMosh</a:t>
            </a:r>
            <a:endParaRPr lang="en-IT" dirty="0"/>
          </a:p>
          <a:p>
            <a:pPr lvl="1"/>
            <a:endParaRPr lang="en-IT" dirty="0"/>
          </a:p>
          <a:p>
            <a:r>
              <a:rPr lang="en-IT" dirty="0"/>
              <a:t>Oh Shit Git</a:t>
            </a:r>
          </a:p>
          <a:p>
            <a:pPr lvl="1"/>
            <a:r>
              <a:rPr lang="en-GB" dirty="0">
                <a:hlinkClick r:id="rId5"/>
              </a:rPr>
              <a:t>https://ohshitgit.com/</a:t>
            </a:r>
            <a:r>
              <a:rPr lang="en-GB" dirty="0"/>
              <a:t> </a:t>
            </a:r>
          </a:p>
        </p:txBody>
      </p:sp>
      <p:sp>
        <p:nvSpPr>
          <p:cNvPr id="4" name="Slide Number Placeholder 3">
            <a:extLst>
              <a:ext uri="{FF2B5EF4-FFF2-40B4-BE49-F238E27FC236}">
                <a16:creationId xmlns:a16="http://schemas.microsoft.com/office/drawing/2014/main" id="{35172098-E690-C64B-97CB-760A3DB86D1B}"/>
              </a:ext>
            </a:extLst>
          </p:cNvPr>
          <p:cNvSpPr>
            <a:spLocks noGrp="1"/>
          </p:cNvSpPr>
          <p:nvPr>
            <p:ph type="sldNum" sz="quarter" idx="12"/>
          </p:nvPr>
        </p:nvSpPr>
        <p:spPr/>
        <p:txBody>
          <a:bodyPr/>
          <a:lstStyle/>
          <a:p>
            <a:fld id="{31DE2C5B-556E-47B8-A792-024C2FCA4ACC}" type="slidenum">
              <a:rPr lang="en-GB" smtClean="0"/>
              <a:t>45</a:t>
            </a:fld>
            <a:endParaRPr lang="en-GB" dirty="0"/>
          </a:p>
        </p:txBody>
      </p:sp>
    </p:spTree>
    <p:extLst>
      <p:ext uri="{BB962C8B-B14F-4D97-AF65-F5344CB8AC3E}">
        <p14:creationId xmlns:p14="http://schemas.microsoft.com/office/powerpoint/2010/main" val="155928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b="1" dirty="0"/>
              <a:t>Final project overview</a:t>
            </a:r>
          </a:p>
        </p:txBody>
      </p:sp>
      <p:sp>
        <p:nvSpPr>
          <p:cNvPr id="4" name="Slide Number Placeholder 3">
            <a:extLst>
              <a:ext uri="{FF2B5EF4-FFF2-40B4-BE49-F238E27FC236}">
                <a16:creationId xmlns:a16="http://schemas.microsoft.com/office/drawing/2014/main" id="{585896FD-25B9-F547-B381-C7B32E2F296B}"/>
              </a:ext>
            </a:extLst>
          </p:cNvPr>
          <p:cNvSpPr>
            <a:spLocks noGrp="1"/>
          </p:cNvSpPr>
          <p:nvPr>
            <p:ph type="sldNum" sz="quarter" idx="12"/>
          </p:nvPr>
        </p:nvSpPr>
        <p:spPr/>
        <p:txBody>
          <a:bodyPr/>
          <a:lstStyle/>
          <a:p>
            <a:fld id="{31DE2C5B-556E-47B8-A792-024C2FCA4ACC}" type="slidenum">
              <a:rPr lang="en-GB" smtClean="0"/>
              <a:t>46</a:t>
            </a:fld>
            <a:endParaRPr lang="en-GB" dirty="0"/>
          </a:p>
        </p:txBody>
      </p:sp>
    </p:spTree>
    <p:extLst>
      <p:ext uri="{BB962C8B-B14F-4D97-AF65-F5344CB8AC3E}">
        <p14:creationId xmlns:p14="http://schemas.microsoft.com/office/powerpoint/2010/main" val="4074208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What’s the spirit here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47</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Web APIs, stores them, visualizes them, and does some tricks with them.</a:t>
            </a:r>
          </a:p>
          <a:p>
            <a:endParaRPr lang="en-IT" dirty="0"/>
          </a:p>
          <a:p>
            <a:r>
              <a:rPr lang="en-IT" dirty="0"/>
              <a:t>Core functionalities:</a:t>
            </a:r>
          </a:p>
          <a:p>
            <a:pPr lvl="1"/>
            <a:r>
              <a:rPr lang="en-IT" dirty="0"/>
              <a:t>User authentication and management</a:t>
            </a:r>
          </a:p>
          <a:p>
            <a:pPr lvl="1"/>
            <a:r>
              <a:rPr lang="en-IT" dirty="0"/>
              <a:t>Data collection</a:t>
            </a:r>
          </a:p>
          <a:p>
            <a:pPr lvl="1"/>
            <a:r>
              <a:rPr lang="en-IT" dirty="0"/>
              <a:t>Data persistence</a:t>
            </a:r>
          </a:p>
          <a:p>
            <a:pPr lvl="1"/>
            <a:r>
              <a:rPr lang="en-IT" dirty="0"/>
              <a:t>Data 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48</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dirty="0"/>
              <a:t>Originality of the additional feature</a:t>
            </a:r>
          </a:p>
          <a:p>
            <a:pPr lvl="1"/>
            <a:r>
              <a:rPr lang="en-IT" dirty="0"/>
              <a:t>Quality of teamwork </a:t>
            </a:r>
          </a:p>
          <a:p>
            <a:pPr lvl="1"/>
            <a:r>
              <a:rPr lang="en-IT" dirty="0"/>
              <a:t>Compliance to core functionalities</a:t>
            </a:r>
          </a:p>
          <a:p>
            <a:pPr marL="0" indent="0">
              <a:buNone/>
            </a:pPr>
            <a:endParaRPr lang="en-IT" dirty="0"/>
          </a:p>
          <a:p>
            <a:r>
              <a:rPr lang="en-IT" dirty="0"/>
              <a:t>The max grade is 32/30 (31 or 32 = 30L)</a:t>
            </a:r>
          </a:p>
          <a:p>
            <a:endParaRPr lang="en-IT" dirty="0"/>
          </a:p>
          <a:p>
            <a:r>
              <a:rPr lang="en-IT" dirty="0"/>
              <a:t>How the grade is split?</a:t>
            </a:r>
          </a:p>
          <a:p>
            <a:pPr lvl="1"/>
            <a:r>
              <a:rPr lang="en-IT" dirty="0"/>
              <a:t>20 points: core functionalities</a:t>
            </a:r>
          </a:p>
          <a:p>
            <a:pPr lvl="1"/>
            <a:r>
              <a:rPr lang="en-IT" dirty="0"/>
              <a:t>8 points: additional app functionalities</a:t>
            </a:r>
          </a:p>
          <a:p>
            <a:pPr lvl="1"/>
            <a:r>
              <a:rPr lang="en-IT" dirty="0"/>
              <a:t>4 points: teamwork quality</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3684840323"/>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49</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
        <p:nvSpPr>
          <p:cNvPr id="4" name="Slide Number Placeholder 3">
            <a:extLst>
              <a:ext uri="{FF2B5EF4-FFF2-40B4-BE49-F238E27FC236}">
                <a16:creationId xmlns:a16="http://schemas.microsoft.com/office/drawing/2014/main" id="{9198DF66-6F09-9F4B-8BB9-B2CE5825BCE2}"/>
              </a:ext>
            </a:extLst>
          </p:cNvPr>
          <p:cNvSpPr>
            <a:spLocks noGrp="1"/>
          </p:cNvSpPr>
          <p:nvPr>
            <p:ph type="sldNum" sz="quarter" idx="12"/>
          </p:nvPr>
        </p:nvSpPr>
        <p:spPr/>
        <p:txBody>
          <a:bodyPr/>
          <a:lstStyle/>
          <a:p>
            <a:fld id="{31DE2C5B-556E-47B8-A792-024C2FCA4ACC}" type="slidenum">
              <a:rPr lang="en-GB" smtClean="0"/>
              <a:t>5</a:t>
            </a:fld>
            <a:endParaRPr lang="en-GB" dirty="0"/>
          </a:p>
        </p:txBody>
      </p:sp>
    </p:spTree>
    <p:extLst>
      <p:ext uri="{BB962C8B-B14F-4D97-AF65-F5344CB8AC3E}">
        <p14:creationId xmlns:p14="http://schemas.microsoft.com/office/powerpoint/2010/main" val="413832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022FA7-0A92-F147-A98F-5DC0FA62BA4A}"/>
              </a:ext>
            </a:extLst>
          </p:cNvPr>
          <p:cNvSpPr>
            <a:spLocks noGrp="1"/>
          </p:cNvSpPr>
          <p:nvPr>
            <p:ph type="sldNum" sz="quarter" idx="12"/>
          </p:nvPr>
        </p:nvSpPr>
        <p:spPr/>
        <p:txBody>
          <a:bodyPr/>
          <a:lstStyle/>
          <a:p>
            <a:fld id="{31DE2C5B-556E-47B8-A792-024C2FCA4ACC}" type="slidenum">
              <a:rPr lang="en-GB" smtClean="0"/>
              <a:t>6</a:t>
            </a:fld>
            <a:endParaRPr lang="en-GB" dirty="0"/>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2390E86-D28C-A54E-8D16-6615623414D9}"/>
              </a:ext>
            </a:extLst>
          </p:cNvPr>
          <p:cNvSpPr>
            <a:spLocks noGrp="1"/>
          </p:cNvSpPr>
          <p:nvPr>
            <p:ph type="sldNum" sz="quarter" idx="12"/>
          </p:nvPr>
        </p:nvSpPr>
        <p:spPr/>
        <p:txBody>
          <a:bodyPr/>
          <a:lstStyle/>
          <a:p>
            <a:fld id="{31DE2C5B-556E-47B8-A792-024C2FCA4ACC}" type="slidenum">
              <a:rPr lang="en-GB" smtClean="0"/>
              <a:t>7</a:t>
            </a:fld>
            <a:endParaRPr lang="en-GB" dirty="0"/>
          </a:p>
        </p:txBody>
      </p:sp>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sp>
        <p:nvSpPr>
          <p:cNvPr id="3" name="Slide Number Placeholder 2">
            <a:extLst>
              <a:ext uri="{FF2B5EF4-FFF2-40B4-BE49-F238E27FC236}">
                <a16:creationId xmlns:a16="http://schemas.microsoft.com/office/drawing/2014/main" id="{3A9AF5B1-FAFB-824D-A33C-9A829233B204}"/>
              </a:ext>
            </a:extLst>
          </p:cNvPr>
          <p:cNvSpPr>
            <a:spLocks noGrp="1"/>
          </p:cNvSpPr>
          <p:nvPr>
            <p:ph type="sldNum" sz="quarter" idx="12"/>
          </p:nvPr>
        </p:nvSpPr>
        <p:spPr/>
        <p:txBody>
          <a:bodyPr/>
          <a:lstStyle/>
          <a:p>
            <a:fld id="{31DE2C5B-556E-47B8-A792-024C2FCA4ACC}" type="slidenum">
              <a:rPr lang="en-GB" smtClean="0"/>
              <a:t>8</a:t>
            </a:fld>
            <a:endParaRPr lang="en-GB" dirty="0"/>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C79FC9A0-1859-D543-9AF8-94D9C1D2623B}"/>
              </a:ext>
            </a:extLst>
          </p:cNvPr>
          <p:cNvSpPr>
            <a:spLocks noGrp="1"/>
          </p:cNvSpPr>
          <p:nvPr>
            <p:ph type="sldNum" sz="quarter" idx="12"/>
          </p:nvPr>
        </p:nvSpPr>
        <p:spPr/>
        <p:txBody>
          <a:bodyPr/>
          <a:lstStyle/>
          <a:p>
            <a:fld id="{31DE2C5B-556E-47B8-A792-024C2FCA4ACC}" type="slidenum">
              <a:rPr lang="en-GB" smtClean="0"/>
              <a:t>9</a:t>
            </a:fld>
            <a:endParaRPr lang="en-GB" dirty="0"/>
          </a:p>
        </p:txBody>
      </p:sp>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6956</TotalTime>
  <Words>2712</Words>
  <Application>Microsoft Macintosh PowerPoint</Application>
  <PresentationFormat>Widescreen</PresentationFormat>
  <Paragraphs>599</Paragraphs>
  <Slides>49</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Managing scenario 2</vt:lpstr>
      <vt:lpstr>Managing scenario 2</vt:lpstr>
      <vt:lpstr>Managing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lpstr>Outline</vt:lpstr>
      <vt:lpstr>What’s the spirit here</vt:lpstr>
      <vt:lpstr>Project structure</vt:lpstr>
      <vt:lpstr>Grading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72</cp:revision>
  <dcterms:created xsi:type="dcterms:W3CDTF">2021-07-19T09:08:13Z</dcterms:created>
  <dcterms:modified xsi:type="dcterms:W3CDTF">2022-02-21T07:38:08Z</dcterms:modified>
</cp:coreProperties>
</file>